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</p:sldIdLst>
  <p:sldSz cy="5143500" cx="9144000"/>
  <p:notesSz cx="6858000" cy="9144000"/>
  <p:embeddedFontLst>
    <p:embeddedFont>
      <p:font typeface="Raleway"/>
      <p:regular r:id="rId9"/>
      <p:bold r:id="rId10"/>
      <p:italic r:id="rId11"/>
      <p:boldItalic r:id="rId12"/>
    </p:embeddedFont>
    <p:embeddedFont>
      <p:font typeface="Lato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aleway-italic.fntdata"/><Relationship Id="rId10" Type="http://schemas.openxmlformats.org/officeDocument/2006/relationships/font" Target="fonts/Raleway-bold.fntdata"/><Relationship Id="rId13" Type="http://schemas.openxmlformats.org/officeDocument/2006/relationships/font" Target="fonts/Lato-regular.fntdata"/><Relationship Id="rId12" Type="http://schemas.openxmlformats.org/officeDocument/2006/relationships/font" Target="fonts/Raleway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Raleway-regular.fntdata"/><Relationship Id="rId15" Type="http://schemas.openxmlformats.org/officeDocument/2006/relationships/font" Target="fonts/Lato-italic.fntdata"/><Relationship Id="rId14" Type="http://schemas.openxmlformats.org/officeDocument/2006/relationships/font" Target="fonts/Lato-bold.fntdata"/><Relationship Id="rId16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00ada833ca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00ada833ca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00ada833ca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00ada833ca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png"/><Relationship Id="rId10" Type="http://schemas.openxmlformats.org/officeDocument/2006/relationships/image" Target="../media/image7.png"/><Relationship Id="rId13" Type="http://schemas.openxmlformats.org/officeDocument/2006/relationships/image" Target="../media/image4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1.png"/><Relationship Id="rId15" Type="http://schemas.openxmlformats.org/officeDocument/2006/relationships/image" Target="../media/image9.png"/><Relationship Id="rId14" Type="http://schemas.openxmlformats.org/officeDocument/2006/relationships/image" Target="../media/image13.png"/><Relationship Id="rId17" Type="http://schemas.openxmlformats.org/officeDocument/2006/relationships/image" Target="../media/image8.png"/><Relationship Id="rId16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5.png"/><Relationship Id="rId18" Type="http://schemas.openxmlformats.org/officeDocument/2006/relationships/image" Target="../media/image16.png"/><Relationship Id="rId7" Type="http://schemas.openxmlformats.org/officeDocument/2006/relationships/image" Target="../media/image11.png"/><Relationship Id="rId8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png"/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9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26.png"/><Relationship Id="rId7" Type="http://schemas.openxmlformats.org/officeDocument/2006/relationships/image" Target="../media/image20.png"/><Relationship Id="rId8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7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Moodboard Part 1</a:t>
            </a:r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6950" y="483925"/>
            <a:ext cx="747000" cy="74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8088" y="1301513"/>
            <a:ext cx="788876" cy="78887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7313425" y="120550"/>
            <a:ext cx="168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Icons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01100" y="2160975"/>
            <a:ext cx="862851" cy="86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01100" y="3115350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01100" y="3515550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01100" y="3953875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16950" y="4392200"/>
            <a:ext cx="700600" cy="7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88675" y="3313575"/>
            <a:ext cx="788876" cy="78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0825" y="3736025"/>
            <a:ext cx="1202596" cy="135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17313" y="3736025"/>
            <a:ext cx="1400733" cy="135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0" y="0"/>
            <a:ext cx="3472923" cy="50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61949" y="3736025"/>
            <a:ext cx="1791842" cy="135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601225" y="26488"/>
            <a:ext cx="1579115" cy="4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3"/>
          <p:cNvSpPr txBox="1"/>
          <p:nvPr/>
        </p:nvSpPr>
        <p:spPr>
          <a:xfrm>
            <a:off x="3727788" y="506175"/>
            <a:ext cx="132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Title font^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2" name="Google Shape;102;p1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0" y="459050"/>
            <a:ext cx="3601224" cy="46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52400" y="2221850"/>
            <a:ext cx="12573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579125" y="2160987"/>
            <a:ext cx="3601225" cy="11985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3"/>
          <p:cNvSpPr txBox="1"/>
          <p:nvPr/>
        </p:nvSpPr>
        <p:spPr>
          <a:xfrm>
            <a:off x="152400" y="3451075"/>
            <a:ext cx="1848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Background Colour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" name="Google Shape;106;p13"/>
          <p:cNvSpPr txBox="1"/>
          <p:nvPr/>
        </p:nvSpPr>
        <p:spPr>
          <a:xfrm>
            <a:off x="1525800" y="3451075"/>
            <a:ext cx="1791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Primary Alternate Colour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" name="Google Shape;107;p13"/>
          <p:cNvSpPr txBox="1"/>
          <p:nvPr/>
        </p:nvSpPr>
        <p:spPr>
          <a:xfrm>
            <a:off x="3191650" y="3451075"/>
            <a:ext cx="198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Secondary 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Alternate Colour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8" name="Google Shape;108;p1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676350" y="483925"/>
            <a:ext cx="1428750" cy="27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/>
          <p:nvPr/>
        </p:nvSpPr>
        <p:spPr>
          <a:xfrm>
            <a:off x="5676350" y="120550"/>
            <a:ext cx="152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Side Nav Styling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0" name="Google Shape;110;p13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670775" y="2221850"/>
            <a:ext cx="1428750" cy="266045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 txBox="1"/>
          <p:nvPr/>
        </p:nvSpPr>
        <p:spPr>
          <a:xfrm>
            <a:off x="5676350" y="4882300"/>
            <a:ext cx="198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Side Nav mobile (minimised)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Moodboard Part 2</a:t>
            </a:r>
            <a:endParaRPr/>
          </a:p>
        </p:txBody>
      </p:sp>
      <p:pic>
        <p:nvPicPr>
          <p:cNvPr id="117" name="Google Shape;11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500" y="2235400"/>
            <a:ext cx="4235050" cy="264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1675" y="2235400"/>
            <a:ext cx="1758926" cy="117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2825" y="2249150"/>
            <a:ext cx="1743075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31675" y="3508475"/>
            <a:ext cx="1758925" cy="136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5500" y="122950"/>
            <a:ext cx="1743075" cy="982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33648" y="40200"/>
            <a:ext cx="1956949" cy="195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38300" y="122950"/>
            <a:ext cx="1110175" cy="111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75650" y="122950"/>
            <a:ext cx="1110175" cy="111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13000" y="122950"/>
            <a:ext cx="1480788" cy="111017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4"/>
          <p:cNvSpPr txBox="1"/>
          <p:nvPr/>
        </p:nvSpPr>
        <p:spPr>
          <a:xfrm>
            <a:off x="3927075" y="1233125"/>
            <a:ext cx="3204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Tekapo Hotels^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" name="Google Shape;127;p14"/>
          <p:cNvSpPr txBox="1"/>
          <p:nvPr/>
        </p:nvSpPr>
        <p:spPr>
          <a:xfrm>
            <a:off x="5776375" y="1366250"/>
            <a:ext cx="1065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Star 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background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&gt;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" name="Google Shape;128;p14"/>
          <p:cNvSpPr txBox="1"/>
          <p:nvPr/>
        </p:nvSpPr>
        <p:spPr>
          <a:xfrm>
            <a:off x="729450" y="1233125"/>
            <a:ext cx="3204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Carter Observatory ^ (Wellington)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" name="Google Shape;129;p14"/>
          <p:cNvSpPr txBox="1"/>
          <p:nvPr/>
        </p:nvSpPr>
        <p:spPr>
          <a:xfrm>
            <a:off x="5374550" y="4982775"/>
            <a:ext cx="11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14"/>
          <p:cNvSpPr txBox="1"/>
          <p:nvPr/>
        </p:nvSpPr>
        <p:spPr>
          <a:xfrm>
            <a:off x="5282863" y="4882300"/>
            <a:ext cx="1743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Side nav background ^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" name="Google Shape;131;p14"/>
          <p:cNvSpPr txBox="1"/>
          <p:nvPr/>
        </p:nvSpPr>
        <p:spPr>
          <a:xfrm>
            <a:off x="835500" y="4912450"/>
            <a:ext cx="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" name="Google Shape;132;p14"/>
          <p:cNvSpPr txBox="1"/>
          <p:nvPr/>
        </p:nvSpPr>
        <p:spPr>
          <a:xfrm>
            <a:off x="835500" y="4882300"/>
            <a:ext cx="1956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Slideshow image^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14"/>
          <p:cNvSpPr txBox="1"/>
          <p:nvPr/>
        </p:nvSpPr>
        <p:spPr>
          <a:xfrm>
            <a:off x="7131675" y="4882300"/>
            <a:ext cx="1956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General images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^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50" y="1398075"/>
            <a:ext cx="8839199" cy="82420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5"/>
          <p:cNvSpPr/>
          <p:nvPr/>
        </p:nvSpPr>
        <p:spPr>
          <a:xfrm>
            <a:off x="2431100" y="2782725"/>
            <a:ext cx="4229100" cy="208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1375" y="4112625"/>
            <a:ext cx="4098725" cy="67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7725" y="2972357"/>
            <a:ext cx="1140275" cy="114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5"/>
          <p:cNvSpPr txBox="1"/>
          <p:nvPr/>
        </p:nvSpPr>
        <p:spPr>
          <a:xfrm>
            <a:off x="803675" y="24110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Logos</a:t>
            </a:r>
            <a:endParaRPr b="1" sz="4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